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strument Sans Medium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nstrument Sans Semi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7650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8913"/>
            <a:ext cx="62073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Finite Element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7841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Final Lab Project: Static and Transient Structural Simulations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052530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Submitted By: Sawera Memon (ME-1887)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7611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project analyzes a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hexagonal beam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under: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033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Static loading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6455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Time-dependent (transient) loading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0877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analysis was performed using ANSYS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140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FINAL LAB PROJECT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1147405"/>
            <a:ext cx="673786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Static Structural Analysis Setup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1986558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journey into FEA begins with the fundamental static structural analysis. This phase is crucial for understanding how materials behave under constant loads.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75253"/>
            <a:ext cx="5040035" cy="31499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33874" y="2975253"/>
            <a:ext cx="228790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Initiating the Analysis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133874" y="3440192"/>
            <a:ext cx="5710357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project commenced with setting up a </a:t>
            </a: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Static Structural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analysis in ANSYS Workbench, laying the groundwork for precise mechanical simulation.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8133874" y="4673918"/>
            <a:ext cx="28361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Defining Custom Materials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8133874" y="5138857"/>
            <a:ext cx="571035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critical step involved creating a </a:t>
            </a: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 material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within Engineering Data. Material modeled as </a:t>
            </a: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Linear Elastic and Isotropic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8133874" y="5882640"/>
            <a:ext cx="571035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Properties defined: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8133874" y="6236375"/>
            <a:ext cx="571035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Young’s Modulus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8133874" y="6590109"/>
            <a:ext cx="571035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Poisson’s Ratio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8133874" y="6943844"/>
            <a:ext cx="571035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Assumes elastic behavior within operating stress limits.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556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FINAL LAB PROJECT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793790" y="1007031"/>
            <a:ext cx="513778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Geometry Creation &amp; Model Setup</a:t>
            </a:r>
            <a:endParaRPr lang="en-US" sz="2500" dirty="0"/>
          </a:p>
        </p:txBody>
      </p:sp>
      <p:sp>
        <p:nvSpPr>
          <p:cNvPr id="4" name="Shape 2"/>
          <p:cNvSpPr/>
          <p:nvPr/>
        </p:nvSpPr>
        <p:spPr>
          <a:xfrm>
            <a:off x="793790" y="1641991"/>
            <a:ext cx="6441996" cy="2587823"/>
          </a:xfrm>
          <a:prstGeom prst="roundRect">
            <a:avLst>
              <a:gd name="adj" fmla="val 4240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1641991"/>
            <a:ext cx="91440" cy="2587823"/>
          </a:xfrm>
          <a:prstGeom prst="roundRect">
            <a:avLst>
              <a:gd name="adj" fmla="val 156279"/>
            </a:avLst>
          </a:prstGeom>
          <a:solidFill>
            <a:srgbClr val="84C1FA"/>
          </a:solidFill>
          <a:ln/>
        </p:spPr>
      </p:sp>
      <p:sp>
        <p:nvSpPr>
          <p:cNvPr id="6" name="Text 4"/>
          <p:cNvSpPr/>
          <p:nvPr/>
        </p:nvSpPr>
        <p:spPr>
          <a:xfrm>
            <a:off x="1043940" y="1823561"/>
            <a:ext cx="326576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Geometry Sketching and Extrusion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43940" y="2166818"/>
            <a:ext cx="601027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Geometry created using a regular </a:t>
            </a: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hexagonal cross-section</a:t>
            </a: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1043940" y="2476381"/>
            <a:ext cx="601027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Sketch plane: XY-plane.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1043940" y="2785943"/>
            <a:ext cx="601027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Beam length: </a:t>
            </a: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50 m</a:t>
            </a: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1043940" y="3095506"/>
            <a:ext cx="601027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3D solid model generated by extrusion.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7394496" y="1641991"/>
            <a:ext cx="6442115" cy="2587823"/>
          </a:xfrm>
          <a:prstGeom prst="roundRect">
            <a:avLst>
              <a:gd name="adj" fmla="val 4240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371636" y="1641991"/>
            <a:ext cx="91440" cy="2587823"/>
          </a:xfrm>
          <a:prstGeom prst="roundRect">
            <a:avLst>
              <a:gd name="adj" fmla="val 156279"/>
            </a:avLst>
          </a:prstGeom>
          <a:solidFill>
            <a:srgbClr val="84C1FA"/>
          </a:solidFill>
          <a:ln/>
        </p:spPr>
      </p:sp>
      <p:sp>
        <p:nvSpPr>
          <p:cNvPr id="13" name="Text 11"/>
          <p:cNvSpPr/>
          <p:nvPr/>
        </p:nvSpPr>
        <p:spPr>
          <a:xfrm>
            <a:off x="7644646" y="1823561"/>
            <a:ext cx="317134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Material Assignment and Meshing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644646" y="2166818"/>
            <a:ext cx="601039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Post-extrusion, the custom material was assigned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7644646" y="2516148"/>
            <a:ext cx="601039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Tetrahedral elements</a:t>
            </a: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used for meshing.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7644646" y="2865477"/>
            <a:ext cx="601039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Selected due to: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7644646" y="3175040"/>
            <a:ext cx="601039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Suitability for polygonal geometries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7644646" y="3484602"/>
            <a:ext cx="601039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Ability to capture stress concentration accurately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7644646" y="3794165"/>
            <a:ext cx="601039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Mesh quality parameters checked for reliability.</a:t>
            </a:r>
            <a:endParaRPr lang="en-US" sz="125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87002"/>
            <a:ext cx="4429363" cy="2768322"/>
          </a:xfrm>
          <a:prstGeom prst="rect">
            <a:avLst/>
          </a:prstGeom>
        </p:spPr>
      </p:pic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416" y="4587002"/>
            <a:ext cx="4429363" cy="27683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650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FINAL LAB PROJECT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793790" y="1014770"/>
            <a:ext cx="4608909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Boundary Conditions and Loading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793790" y="1665446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Accurate definition of boundary conditions and load application is paramount for realistic simulation outcomes in FEA.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793790" y="2190631"/>
            <a:ext cx="6424970" cy="2498646"/>
          </a:xfrm>
          <a:prstGeom prst="roundRect">
            <a:avLst>
              <a:gd name="adj" fmla="val 6945"/>
            </a:avLst>
          </a:prstGeom>
          <a:solidFill>
            <a:srgbClr val="CEE6FD"/>
          </a:solidFill>
          <a:ln/>
        </p:spPr>
      </p:sp>
      <p:sp>
        <p:nvSpPr>
          <p:cNvPr id="6" name="Shape 4"/>
          <p:cNvSpPr/>
          <p:nvPr/>
        </p:nvSpPr>
        <p:spPr>
          <a:xfrm>
            <a:off x="986552" y="2383393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84C1FA"/>
          </a:solidFill>
          <a:ln/>
        </p:spPr>
      </p:sp>
      <p:sp>
        <p:nvSpPr>
          <p:cNvPr id="8" name="Text 5"/>
          <p:cNvSpPr/>
          <p:nvPr/>
        </p:nvSpPr>
        <p:spPr>
          <a:xfrm>
            <a:off x="986552" y="3154561"/>
            <a:ext cx="295858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Fixed Support Application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86552" y="3571399"/>
            <a:ext cx="6039445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One end of the pentagonal beam was subjected to a </a:t>
            </a: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Fixed Support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constraining all degrees of freedom and simulating a rigid attachment.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411522" y="2190631"/>
            <a:ext cx="6425089" cy="2498646"/>
          </a:xfrm>
          <a:prstGeom prst="roundRect">
            <a:avLst>
              <a:gd name="adj" fmla="val 6945"/>
            </a:avLst>
          </a:prstGeom>
          <a:solidFill>
            <a:srgbClr val="CEE6FD"/>
          </a:solidFill>
          <a:ln/>
        </p:spPr>
      </p:sp>
      <p:sp>
        <p:nvSpPr>
          <p:cNvPr id="11" name="Shape 8"/>
          <p:cNvSpPr/>
          <p:nvPr/>
        </p:nvSpPr>
        <p:spPr>
          <a:xfrm>
            <a:off x="7604284" y="2383393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84C1FA"/>
          </a:solidFill>
          <a:ln/>
        </p:spPr>
      </p:sp>
      <p:sp>
        <p:nvSpPr>
          <p:cNvPr id="13" name="Text 9"/>
          <p:cNvSpPr/>
          <p:nvPr/>
        </p:nvSpPr>
        <p:spPr>
          <a:xfrm>
            <a:off x="7604284" y="3154561"/>
            <a:ext cx="293501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Remote Force Application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7604284" y="3571399"/>
            <a:ext cx="603956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</a:t>
            </a: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20 N remote force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was strategically applied at one-third of the beam's length, enabling the simulation of an external load without direct contact.</a:t>
            </a:r>
            <a:endParaRPr lang="en-US" sz="15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22902"/>
            <a:ext cx="5343287" cy="225337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57968" y="5079563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62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FINAL LAB PROJECT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793790" y="943094"/>
            <a:ext cx="507801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Stress Evaluation &amp; Mesh Convergence Study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93790" y="1478875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Understanding stress distribution and ensuring result reliability through mesh convergence are vital for validating FEA models.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793790" y="2149673"/>
            <a:ext cx="6441996" cy="2144197"/>
          </a:xfrm>
          <a:prstGeom prst="roundRect">
            <a:avLst>
              <a:gd name="adj" fmla="val 5117"/>
            </a:avLst>
          </a:prstGeom>
          <a:solidFill>
            <a:srgbClr val="FFFFFF"/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2126813"/>
            <a:ext cx="6441996" cy="91440"/>
          </a:xfrm>
          <a:prstGeom prst="roundRect">
            <a:avLst>
              <a:gd name="adj" fmla="val 156279"/>
            </a:avLst>
          </a:prstGeom>
          <a:solidFill>
            <a:srgbClr val="84C1FA"/>
          </a:solidFill>
          <a:ln/>
        </p:spPr>
      </p:sp>
      <p:sp>
        <p:nvSpPr>
          <p:cNvPr id="7" name="Shape 5"/>
          <p:cNvSpPr/>
          <p:nvPr/>
        </p:nvSpPr>
        <p:spPr>
          <a:xfrm>
            <a:off x="3776662" y="1911548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84C1FA"/>
          </a:solidFill>
          <a:ln/>
        </p:spPr>
      </p:sp>
      <p:sp>
        <p:nvSpPr>
          <p:cNvPr id="8" name="Text 6"/>
          <p:cNvSpPr/>
          <p:nvPr/>
        </p:nvSpPr>
        <p:spPr>
          <a:xfrm>
            <a:off x="3919537" y="2030611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975360" y="2546509"/>
            <a:ext cx="239982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Von Mises Stress Analysis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975360" y="2889766"/>
            <a:ext cx="60788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Von Mises stress used to evaluate stress state.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975360" y="3239095"/>
            <a:ext cx="60788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Maximum stress observed near the fixed support.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975360" y="3548658"/>
            <a:ext cx="60788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Stress decreases toward the free end.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975360" y="3858220"/>
            <a:ext cx="60788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Stress distribution reflects hexagonal geometry.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7394496" y="2149673"/>
            <a:ext cx="6442115" cy="2144197"/>
          </a:xfrm>
          <a:prstGeom prst="roundRect">
            <a:avLst>
              <a:gd name="adj" fmla="val 5117"/>
            </a:avLst>
          </a:prstGeom>
          <a:solidFill>
            <a:srgbClr val="FFFFFF"/>
          </a:solidFill>
          <a:ln/>
        </p:spPr>
      </p:sp>
      <p:sp>
        <p:nvSpPr>
          <p:cNvPr id="15" name="Shape 13"/>
          <p:cNvSpPr/>
          <p:nvPr/>
        </p:nvSpPr>
        <p:spPr>
          <a:xfrm>
            <a:off x="7394496" y="2126813"/>
            <a:ext cx="6442115" cy="91440"/>
          </a:xfrm>
          <a:prstGeom prst="roundRect">
            <a:avLst>
              <a:gd name="adj" fmla="val 156279"/>
            </a:avLst>
          </a:prstGeom>
          <a:solidFill>
            <a:srgbClr val="84C1FA"/>
          </a:solidFill>
          <a:ln/>
        </p:spPr>
      </p:sp>
      <p:sp>
        <p:nvSpPr>
          <p:cNvPr id="16" name="Shape 14"/>
          <p:cNvSpPr/>
          <p:nvPr/>
        </p:nvSpPr>
        <p:spPr>
          <a:xfrm>
            <a:off x="10377368" y="1911548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84C1FA"/>
          </a:solidFill>
          <a:ln/>
        </p:spPr>
      </p:sp>
      <p:sp>
        <p:nvSpPr>
          <p:cNvPr id="17" name="Text 15"/>
          <p:cNvSpPr/>
          <p:nvPr/>
        </p:nvSpPr>
        <p:spPr>
          <a:xfrm>
            <a:off x="10520243" y="2030611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7576066" y="2546509"/>
            <a:ext cx="334101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Mesh Convergence Implementation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576066" y="2889766"/>
            <a:ext cx="6078974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comprehensive </a:t>
            </a: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mesh convergence study</a:t>
            </a: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was executed, involving 3 refinement loops and targeting a 10% allowable change to guarantee mesh-independent and accurate results.</a:t>
            </a:r>
            <a:endParaRPr lang="en-US" sz="125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51058"/>
            <a:ext cx="4429363" cy="2768322"/>
          </a:xfrm>
          <a:prstGeom prst="rect">
            <a:avLst/>
          </a:prstGeom>
        </p:spPr>
      </p:pic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416" y="4651058"/>
            <a:ext cx="4429363" cy="21178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719852"/>
            <a:ext cx="1789867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FINAL LAB PROJECT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771049" y="1000720"/>
            <a:ext cx="3579852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Implicit Simulation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71049" y="1662946"/>
            <a:ext cx="7601902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Moving beyond static conditions, implicit transient structural analysis allows us to observe dynamic responses of materials over time, crucial for understanding real-world performance.</a:t>
            </a:r>
            <a:endParaRPr lang="en-US" sz="1100" dirty="0"/>
          </a:p>
        </p:txBody>
      </p:sp>
      <p:sp>
        <p:nvSpPr>
          <p:cNvPr id="6" name="Shape 3"/>
          <p:cNvSpPr/>
          <p:nvPr/>
        </p:nvSpPr>
        <p:spPr>
          <a:xfrm>
            <a:off x="771049" y="2282190"/>
            <a:ext cx="7601902" cy="2107644"/>
          </a:xfrm>
          <a:prstGeom prst="roundRect">
            <a:avLst>
              <a:gd name="adj" fmla="val 6115"/>
            </a:avLst>
          </a:prstGeom>
          <a:solidFill>
            <a:srgbClr val="CEE6FD"/>
          </a:solidFill>
          <a:ln/>
        </p:spPr>
      </p:sp>
      <p:sp>
        <p:nvSpPr>
          <p:cNvPr id="7" name="Shape 4"/>
          <p:cNvSpPr/>
          <p:nvPr/>
        </p:nvSpPr>
        <p:spPr>
          <a:xfrm>
            <a:off x="771049" y="2282190"/>
            <a:ext cx="7601902" cy="1053822"/>
          </a:xfrm>
          <a:prstGeom prst="roundRect">
            <a:avLst>
              <a:gd name="adj" fmla="val 12229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914162" y="2425303"/>
            <a:ext cx="2414111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Transient Structural Analysis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914162" y="2734747"/>
            <a:ext cx="7315676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implicit simulation phase initiated with a </a:t>
            </a:r>
            <a:r>
              <a:rPr lang="en-US" sz="11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Transient Structural</a:t>
            </a: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analysis in ANSYS Workbench, designed to capture time-dependent material behaviors.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771049" y="3336012"/>
            <a:ext cx="7601902" cy="1053822"/>
          </a:xfrm>
          <a:prstGeom prst="rect">
            <a:avLst/>
          </a:prstGeom>
          <a:solidFill>
            <a:srgbClr val="CEE6FD"/>
          </a:solidFill>
          <a:ln/>
        </p:spPr>
      </p:sp>
      <p:sp>
        <p:nvSpPr>
          <p:cNvPr id="11" name="Shape 8"/>
          <p:cNvSpPr/>
          <p:nvPr/>
        </p:nvSpPr>
        <p:spPr>
          <a:xfrm>
            <a:off x="771049" y="3336012"/>
            <a:ext cx="7601902" cy="15240"/>
          </a:xfrm>
          <a:prstGeom prst="roundRect">
            <a:avLst>
              <a:gd name="adj" fmla="val 845640"/>
            </a:avLst>
          </a:prstGeom>
          <a:solidFill>
            <a:srgbClr val="B4CCE3"/>
          </a:solidFill>
          <a:ln/>
        </p:spPr>
      </p:sp>
      <p:sp>
        <p:nvSpPr>
          <p:cNvPr id="12" name="Text 9"/>
          <p:cNvSpPr/>
          <p:nvPr/>
        </p:nvSpPr>
        <p:spPr>
          <a:xfrm>
            <a:off x="914162" y="3479125"/>
            <a:ext cx="2688669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Geometry and Mesh Replication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914162" y="3788569"/>
            <a:ext cx="7315676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Similar to the static analysis, a pentagon was sketched on the </a:t>
            </a:r>
            <a:r>
              <a:rPr lang="en-US" sz="11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XY-plane</a:t>
            </a: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</a:t>
            </a:r>
            <a:r>
              <a:rPr lang="en-US" sz="11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extruded 50m</a:t>
            </a: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 DesignModeler. A </a:t>
            </a:r>
            <a:r>
              <a:rPr lang="en-US" sz="11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tetrahedral mesh</a:t>
            </a: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was then applied and verified for quality, ensuring consistency across simulations.</a:t>
            </a:r>
            <a:endParaRPr lang="en-US" sz="110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49" y="4550926"/>
            <a:ext cx="4733925" cy="29587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187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FINAL LAB PROJECT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793790" y="1005602"/>
            <a:ext cx="521208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Boundary Conditions and Force Application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1579602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transient simulations, the timing and sequence of force application are critical to accurately model dynamic responses.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93790" y="2043113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793790" y="2309336"/>
            <a:ext cx="4234220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2440067"/>
            <a:ext cx="246137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Time Step Configuration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790" y="2807851"/>
            <a:ext cx="4234220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analysis settings were configured with a </a:t>
            </a:r>
            <a:r>
              <a:rPr lang="en-US" sz="13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 step of 0.2 s</a:t>
            </a: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allowing for precise capture of dynamic events over the simulation period.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198031" y="2043113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5198031" y="2309336"/>
            <a:ext cx="4234220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1" name="Text 9"/>
          <p:cNvSpPr/>
          <p:nvPr/>
        </p:nvSpPr>
        <p:spPr>
          <a:xfrm>
            <a:off x="5198031" y="2440067"/>
            <a:ext cx="294274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Distributed Force Application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5198031" y="2807851"/>
            <a:ext cx="4234220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beam was fixed at one end, and a uniform force of </a:t>
            </a:r>
            <a:r>
              <a:rPr lang="en-US" sz="13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281.69 N</a:t>
            </a: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was applied to each face of the pentagon, simulating a distributed load condition.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9602272" y="2043113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9602272" y="2309336"/>
            <a:ext cx="4234220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5" name="Text 13"/>
          <p:cNvSpPr/>
          <p:nvPr/>
        </p:nvSpPr>
        <p:spPr>
          <a:xfrm>
            <a:off x="9602272" y="2440067"/>
            <a:ext cx="364533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Time-Dependent Loading Sequence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9602272" y="2807851"/>
            <a:ext cx="423422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Forces were applied in a </a:t>
            </a:r>
            <a:r>
              <a:rPr lang="en-US" sz="13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time-dependent manner</a:t>
            </a: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with each face loaded sequentially in distinct time intervals: 0.2–0.4 s, 0.4–0.6 s, 0.6–0.8 s, and 0.8–1.0 s, mimicking a dynamic impact or varying load scenario.</a:t>
            </a:r>
            <a:endParaRPr lang="en-US" sz="13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06741"/>
            <a:ext cx="4735354" cy="2959537"/>
          </a:xfrm>
          <a:prstGeom prst="rect">
            <a:avLst/>
          </a:prstGeom>
        </p:spPr>
      </p:pic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346" y="4406741"/>
            <a:ext cx="4735354" cy="29595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925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FINAL LAB PROJECT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793790" y="1012984"/>
            <a:ext cx="501800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 Evaluation: Stress and Deformation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1586984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Analyzing the output of the transient simulation provides critical data on the structural response under dynamic conditions.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793790" y="2241828"/>
            <a:ext cx="6313884" cy="1592342"/>
          </a:xfrm>
          <a:prstGeom prst="roundRect">
            <a:avLst>
              <a:gd name="adj" fmla="val 25641"/>
            </a:avLst>
          </a:prstGeom>
          <a:solidFill>
            <a:srgbClr val="CEE6FD"/>
          </a:solidFill>
          <a:ln/>
        </p:spPr>
      </p:sp>
      <p:sp>
        <p:nvSpPr>
          <p:cNvPr id="6" name="Text 4"/>
          <p:cNvSpPr/>
          <p:nvPr/>
        </p:nvSpPr>
        <p:spPr>
          <a:xfrm>
            <a:off x="963811" y="2411849"/>
            <a:ext cx="293870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Interpreting Von Mises Stress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963811" y="2847618"/>
            <a:ext cx="5973842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</a:t>
            </a:r>
            <a:r>
              <a:rPr lang="en-US" sz="13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von Mises stress</a:t>
            </a: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results were thoroughly examined to identify regions of maximum stress, particularly at the fixed support, indicating areas prone to failure under dynamic loads.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793790" y="4004191"/>
            <a:ext cx="6313884" cy="1592342"/>
          </a:xfrm>
          <a:prstGeom prst="roundRect">
            <a:avLst>
              <a:gd name="adj" fmla="val 25641"/>
            </a:avLst>
          </a:prstGeom>
          <a:solidFill>
            <a:srgbClr val="CEE6FD"/>
          </a:solidFill>
          <a:ln/>
        </p:spPr>
      </p:sp>
      <p:sp>
        <p:nvSpPr>
          <p:cNvPr id="9" name="Text 7"/>
          <p:cNvSpPr/>
          <p:nvPr/>
        </p:nvSpPr>
        <p:spPr>
          <a:xfrm>
            <a:off x="963811" y="4174212"/>
            <a:ext cx="264497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Total Deformation Insights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963811" y="4609981"/>
            <a:ext cx="5973842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Concurrently, the </a:t>
            </a:r>
            <a:r>
              <a:rPr lang="en-US" sz="13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deformation</a:t>
            </a: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of the beam was evaluated, showing how the structure displaces and changes shape throughout the various loading stages.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793790" y="5766554"/>
            <a:ext cx="6313884" cy="1592342"/>
          </a:xfrm>
          <a:prstGeom prst="roundRect">
            <a:avLst>
              <a:gd name="adj" fmla="val 25641"/>
            </a:avLst>
          </a:prstGeom>
          <a:solidFill>
            <a:srgbClr val="CEE6FD"/>
          </a:solidFill>
          <a:ln/>
        </p:spPr>
      </p:sp>
      <p:sp>
        <p:nvSpPr>
          <p:cNvPr id="12" name="Text 10"/>
          <p:cNvSpPr/>
          <p:nvPr/>
        </p:nvSpPr>
        <p:spPr>
          <a:xfrm>
            <a:off x="963811" y="5936575"/>
            <a:ext cx="249745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Peak Stress Occurrences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963811" y="6372344"/>
            <a:ext cx="5973842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Notably, peak stresses were consistently observed during each successive loading stage, with the highest values concentrated at the fixed support, as expected due to boundary conditions.</a:t>
            </a:r>
            <a:endParaRPr lang="en-US" sz="13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46" y="2241828"/>
            <a:ext cx="4735354" cy="29595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742</Words>
  <Application>Microsoft Office PowerPoint</Application>
  <PresentationFormat>Custom</PresentationFormat>
  <Paragraphs>87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Instrument Sans Medium</vt:lpstr>
      <vt:lpstr>Calibri</vt:lpstr>
      <vt:lpstr>Instrument Sans Semi Bold</vt:lpstr>
      <vt:lpstr>Arial</vt:lpstr>
      <vt:lpstr>Instrument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Lenovo</cp:lastModifiedBy>
  <cp:revision>2</cp:revision>
  <dcterms:created xsi:type="dcterms:W3CDTF">2025-12-13T22:07:28Z</dcterms:created>
  <dcterms:modified xsi:type="dcterms:W3CDTF">2025-12-13T22:08:27Z</dcterms:modified>
</cp:coreProperties>
</file>